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2860"/>
  <ax:ocxPr ax:name="ExtentY" ax:value="17145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9318-1282-4F58-B494-36540C57E03F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9FC7E-19D1-4F2A-9CB4-35230A8DA8A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landephilpott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olandephilpott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olandephilpott.weebl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kp.mvps.org/liveweb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to link to a website in PowerPoint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Bryan Mills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Simply by copying and pasting a web address you get a link:</a:t>
            </a:r>
          </a:p>
          <a:p>
            <a:pPr lvl="1"/>
            <a:r>
              <a:rPr lang="en-GB" dirty="0" smtClean="0">
                <a:hlinkClick r:id="rId2"/>
              </a:rPr>
              <a:t>http://yolandephilpott.weebly.com/</a:t>
            </a: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text hyperlink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Copy the web address, write some text and then select it with the mouse and right click and select Hyperlink and paste your link:</a:t>
            </a:r>
          </a:p>
          <a:p>
            <a:pPr lvl="1"/>
            <a:r>
              <a:rPr lang="en-GB" dirty="0" smtClean="0"/>
              <a:t>An example of a </a:t>
            </a:r>
            <a:r>
              <a:rPr lang="en-GB" dirty="0" smtClean="0">
                <a:hlinkClick r:id="rId2"/>
              </a:rPr>
              <a:t>link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717032"/>
            <a:ext cx="5816352" cy="297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1403648" y="6093296"/>
            <a:ext cx="3024336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picture hyperlink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Copy the web address, insert a picture and then select it with the mouse and right click and select Hyperlink and paste your link:</a:t>
            </a:r>
          </a:p>
        </p:txBody>
      </p:sp>
      <p:pic>
        <p:nvPicPr>
          <p:cNvPr id="2050" name="Picture 2" descr="http://photos-c.ak.fbcdn.net/hphotos-ak-snc6/249603_10150202075979958_652709957_7066948_3334516_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573016"/>
            <a:ext cx="3384376" cy="1957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Embeded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download </a:t>
            </a:r>
            <a:r>
              <a:rPr lang="en-GB" b="1" dirty="0" smtClean="0">
                <a:hlinkClick r:id="rId2"/>
              </a:rPr>
              <a:t>PowerPoint </a:t>
            </a:r>
            <a:r>
              <a:rPr lang="en-GB" b="1" dirty="0" err="1" smtClean="0">
                <a:hlinkClick r:id="rId2"/>
              </a:rPr>
              <a:t>LiveWeb</a:t>
            </a:r>
            <a:endParaRPr lang="en-GB" b="1" dirty="0" smtClean="0"/>
          </a:p>
          <a:p>
            <a:r>
              <a:rPr lang="en-GB" b="1" dirty="0" smtClean="0"/>
              <a:t>You will now see these:</a:t>
            </a:r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And follow instructions </a:t>
            </a:r>
            <a:r>
              <a:rPr lang="en-GB" b="1" dirty="0" smtClean="0">
                <a:sym typeface="Wingdings" pitchFamily="2" charset="2"/>
              </a:rPr>
              <a:t> (results on next slide)</a:t>
            </a:r>
            <a:endParaRPr lang="en-GB" b="1" dirty="0" smtClean="0"/>
          </a:p>
          <a:p>
            <a:pPr lvl="1"/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 r="29722" b="80687"/>
          <a:stretch>
            <a:fillRect/>
          </a:stretch>
        </p:blipFill>
        <p:spPr bwMode="auto">
          <a:xfrm>
            <a:off x="0" y="306896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499992" y="2636912"/>
            <a:ext cx="3744416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19458" name="WebBrowser1" r:id="rId2" imgW="8229600" imgH="6172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that’s it </a:t>
            </a:r>
            <a:r>
              <a:rPr lang="en-GB" dirty="0" smtClean="0">
                <a:sym typeface="Wingdings" pitchFamily="2" charset="2"/>
              </a:rPr>
              <a:t>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116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link to a website in PowerPoint</vt:lpstr>
      <vt:lpstr>Simplest</vt:lpstr>
      <vt:lpstr>A text hyperlink  </vt:lpstr>
      <vt:lpstr>A picture hyperlink  </vt:lpstr>
      <vt:lpstr>Embeded </vt:lpstr>
      <vt:lpstr>Slide 6</vt:lpstr>
      <vt:lpstr>And that’s it 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link to a website in PowerPoint</dc:title>
  <dc:creator>tutor</dc:creator>
  <cp:lastModifiedBy>tutor</cp:lastModifiedBy>
  <cp:revision>4</cp:revision>
  <dcterms:created xsi:type="dcterms:W3CDTF">2011-06-06T19:12:01Z</dcterms:created>
  <dcterms:modified xsi:type="dcterms:W3CDTF">2011-06-06T19:35:07Z</dcterms:modified>
</cp:coreProperties>
</file>